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85fe30d5aca3.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185fe1c391a61.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185fe68f2e4c0.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185fe22882f14.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185fe1acadbc2.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185fe7c21ab4b.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85fe6750898.png"/>
<Relationship Id="rId3" Type="http://schemas.openxmlformats.org/officeDocument/2006/relationships/image" Target="../media/file185fe6d873677.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85fe4808f6ce.png"/>
<Relationship Id="rId3" Type="http://schemas.openxmlformats.org/officeDocument/2006/relationships/image" Target="../media/file185fe44837354.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85fe1208b2f0.png"/>
<Relationship Id="rId3" Type="http://schemas.openxmlformats.org/officeDocument/2006/relationships/image" Target="../media/file185fe791bb3cf.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85fe9ba1927.png"/>
<Relationship Id="rId3" Type="http://schemas.openxmlformats.org/officeDocument/2006/relationships/image" Target="../media/file185fe18c9546e.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85fe49c60e78.png"/>
<Relationship Id="rId3" Type="http://schemas.openxmlformats.org/officeDocument/2006/relationships/image" Target="../media/file185fe69e00e1e.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85fe74bf09df.png"/>
<Relationship Id="rId3" Type="http://schemas.openxmlformats.org/officeDocument/2006/relationships/image" Target="../media/file185fe2a214b5a.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85fe6fda1751.png"/>
<Relationship Id="rId3" Type="http://schemas.openxmlformats.org/officeDocument/2006/relationships/image" Target="../media/file185fe57310035.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85fe5204c44b.png"/>
<Relationship Id="rId3" Type="http://schemas.openxmlformats.org/officeDocument/2006/relationships/image" Target="../media/file185fe36f341fe.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85fe4d9cfa5f.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85fe7cf99ac7.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85fe6720beea.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85fe16d6298b.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85fe46417063.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85fe7239979d.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85fe2310ff01.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28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28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8th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258,018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29,738.1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17,603,000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31,128.1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2,824,161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30,639.9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28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28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23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9,335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1,075.9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497,626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880.0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97,659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1,059.5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28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28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18,355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28,596.1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45,822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28,439.1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32,923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27,095.3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38,683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34,392.8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41,814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28,743.3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47,496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31,218.2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142nd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32,925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29,735.3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217th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258,018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29,738.1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2,824,161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30,639.9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17,603,000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31,128.1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28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28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23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1,107.7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1,002.3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1,023.0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944.2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1,104.0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1,885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1,239.0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1,095.5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9,335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1,075.9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497,626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880.0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97,659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1,059.5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March 2022</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tentacle</cp:lastModifiedBy>
  <cp:revision>82</cp:revision>
  <dcterms:created xsi:type="dcterms:W3CDTF">2020-07-05T12:47:38Z</dcterms:created>
  <dcterms:modified xsi:type="dcterms:W3CDTF">2022-03-28T17:33:00Z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